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31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685799" y="2130425"/>
            <a:ext cx="77723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792287" y="4800600"/>
            <a:ext cx="54863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3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54863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143107" y="2214563"/>
            <a:ext cx="4857766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629399" y="274638"/>
            <a:ext cx="2057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1_빈 화면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69AE71A8-65A3-45D4-9F37-88A5CF9250D9}" type="datetime1">
              <a:rPr lang="ko-KR" altLang="en-US"/>
              <a:pPr>
                <a:defRPr lang="ko-KR" altLang="en-US"/>
              </a:pPr>
              <a:t>2020-04-27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7689D65B-B557-4199-BC6A-66D78FAB8C5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19" name=""/>
          <p:cNvGrpSpPr/>
          <p:nvPr userDrawn="1"/>
        </p:nvGrpSpPr>
        <p:grpSpPr>
          <a:xfrm rot="0">
            <a:off x="6095999" y="2"/>
            <a:ext cx="3047999" cy="3733800"/>
            <a:chOff x="6096000" y="2"/>
            <a:chExt cx="3048000" cy="3733800"/>
          </a:xfrm>
        </p:grpSpPr>
        <p:sp>
          <p:nvSpPr>
            <p:cNvPr id="20" name=""/>
            <p:cNvSpPr>
              <a:spLocks noEditPoints="1"/>
            </p:cNvSpPr>
            <p:nvPr/>
          </p:nvSpPr>
          <p:spPr>
            <a:xfrm rot="16200000" flipH="1" flipV="1">
              <a:off x="6783386" y="1373188"/>
              <a:ext cx="3730628" cy="990600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0b1e9">
                <a:alpha val="4471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1" name=""/>
            <p:cNvSpPr>
              <a:spLocks noEditPoints="1"/>
            </p:cNvSpPr>
            <p:nvPr/>
          </p:nvSpPr>
          <p:spPr>
            <a:xfrm flipH="1">
              <a:off x="6096000" y="2"/>
              <a:ext cx="3044827" cy="1961846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2174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2" name=""/>
            <p:cNvSpPr>
              <a:spLocks noEditPoints="1"/>
            </p:cNvSpPr>
            <p:nvPr/>
          </p:nvSpPr>
          <p:spPr>
            <a:xfrm flipH="1">
              <a:off x="6099173" y="2"/>
              <a:ext cx="3044827" cy="1416125"/>
            </a:xfrm>
            <a:custGeom>
              <a:avLst/>
              <a:gdLst/>
              <a:cxnLst>
                <a:cxn ang="0">
                  <a:pos x="5688" y="0"/>
                </a:cxn>
                <a:cxn ang="0">
                  <a:pos x="8" y="0"/>
                </a:cxn>
                <a:cxn ang="0">
                  <a:pos x="0" y="2678"/>
                </a:cxn>
                <a:cxn ang="0">
                  <a:pos x="0" y="2678"/>
                </a:cxn>
                <a:cxn ang="0">
                  <a:pos x="10" y="2652"/>
                </a:cxn>
                <a:cxn ang="0">
                  <a:pos x="22" y="2618"/>
                </a:cxn>
                <a:cxn ang="0">
                  <a:pos x="40" y="2574"/>
                </a:cxn>
                <a:cxn ang="0">
                  <a:pos x="64" y="2518"/>
                </a:cxn>
                <a:cxn ang="0">
                  <a:pos x="96" y="2452"/>
                </a:cxn>
                <a:cxn ang="0">
                  <a:pos x="136" y="2378"/>
                </a:cxn>
                <a:cxn ang="0">
                  <a:pos x="184" y="2294"/>
                </a:cxn>
                <a:cxn ang="0">
                  <a:pos x="242" y="2204"/>
                </a:cxn>
                <a:cxn ang="0">
                  <a:pos x="274" y="2156"/>
                </a:cxn>
                <a:cxn ang="0">
                  <a:pos x="310" y="2106"/>
                </a:cxn>
                <a:cxn ang="0">
                  <a:pos x="348" y="2056"/>
                </a:cxn>
                <a:cxn ang="0">
                  <a:pos x="388" y="2002"/>
                </a:cxn>
                <a:cxn ang="0">
                  <a:pos x="432" y="1950"/>
                </a:cxn>
                <a:cxn ang="0">
                  <a:pos x="478" y="1894"/>
                </a:cxn>
                <a:cxn ang="0">
                  <a:pos x="528" y="1840"/>
                </a:cxn>
                <a:cxn ang="0">
                  <a:pos x="580" y="1782"/>
                </a:cxn>
                <a:cxn ang="0">
                  <a:pos x="636" y="1726"/>
                </a:cxn>
                <a:cxn ang="0">
                  <a:pos x="694" y="1668"/>
                </a:cxn>
                <a:cxn ang="0">
                  <a:pos x="756" y="1608"/>
                </a:cxn>
                <a:cxn ang="0">
                  <a:pos x="822" y="1550"/>
                </a:cxn>
                <a:cxn ang="0">
                  <a:pos x="892" y="1490"/>
                </a:cxn>
                <a:cxn ang="0">
                  <a:pos x="964" y="1430"/>
                </a:cxn>
                <a:cxn ang="0">
                  <a:pos x="1040" y="1370"/>
                </a:cxn>
                <a:cxn ang="0">
                  <a:pos x="1120" y="1310"/>
                </a:cxn>
                <a:cxn ang="0">
                  <a:pos x="1204" y="1250"/>
                </a:cxn>
                <a:cxn ang="0">
                  <a:pos x="1292" y="1190"/>
                </a:cxn>
                <a:cxn ang="0">
                  <a:pos x="1384" y="1130"/>
                </a:cxn>
                <a:cxn ang="0">
                  <a:pos x="1480" y="1070"/>
                </a:cxn>
                <a:cxn ang="0">
                  <a:pos x="1580" y="1012"/>
                </a:cxn>
                <a:cxn ang="0">
                  <a:pos x="1684" y="954"/>
                </a:cxn>
                <a:cxn ang="0">
                  <a:pos x="1794" y="896"/>
                </a:cxn>
                <a:cxn ang="0">
                  <a:pos x="1906" y="840"/>
                </a:cxn>
                <a:cxn ang="0">
                  <a:pos x="2024" y="784"/>
                </a:cxn>
                <a:cxn ang="0">
                  <a:pos x="2146" y="728"/>
                </a:cxn>
                <a:cxn ang="0">
                  <a:pos x="2274" y="674"/>
                </a:cxn>
                <a:cxn ang="0">
                  <a:pos x="2406" y="622"/>
                </a:cxn>
                <a:cxn ang="0">
                  <a:pos x="2542" y="570"/>
                </a:cxn>
                <a:cxn ang="0">
                  <a:pos x="2684" y="520"/>
                </a:cxn>
                <a:cxn ang="0">
                  <a:pos x="2830" y="472"/>
                </a:cxn>
                <a:cxn ang="0">
                  <a:pos x="2982" y="426"/>
                </a:cxn>
                <a:cxn ang="0">
                  <a:pos x="3140" y="380"/>
                </a:cxn>
                <a:cxn ang="0">
                  <a:pos x="3302" y="336"/>
                </a:cxn>
                <a:cxn ang="0">
                  <a:pos x="3468" y="296"/>
                </a:cxn>
                <a:cxn ang="0">
                  <a:pos x="3642" y="256"/>
                </a:cxn>
                <a:cxn ang="0">
                  <a:pos x="3820" y="220"/>
                </a:cxn>
                <a:cxn ang="0">
                  <a:pos x="4004" y="184"/>
                </a:cxn>
                <a:cxn ang="0">
                  <a:pos x="4194" y="152"/>
                </a:cxn>
                <a:cxn ang="0">
                  <a:pos x="4390" y="122"/>
                </a:cxn>
                <a:cxn ang="0">
                  <a:pos x="4590" y="94"/>
                </a:cxn>
                <a:cxn ang="0">
                  <a:pos x="4798" y="70"/>
                </a:cxn>
                <a:cxn ang="0">
                  <a:pos x="5012" y="48"/>
                </a:cxn>
                <a:cxn ang="0">
                  <a:pos x="5230" y="30"/>
                </a:cxn>
                <a:cxn ang="0">
                  <a:pos x="5456" y="14"/>
                </a:cxn>
                <a:cxn ang="0">
                  <a:pos x="5688" y="0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2678">
                  <a:moveTo>
                    <a:pt x="5688" y="0"/>
                  </a:moveTo>
                  <a:lnTo>
                    <a:pt x="8" y="0"/>
                  </a:lnTo>
                  <a:lnTo>
                    <a:pt x="0" y="2678"/>
                  </a:lnTo>
                  <a:lnTo>
                    <a:pt x="0" y="2678"/>
                  </a:lnTo>
                  <a:lnTo>
                    <a:pt x="10" y="2652"/>
                  </a:lnTo>
                  <a:lnTo>
                    <a:pt x="22" y="2618"/>
                  </a:lnTo>
                  <a:lnTo>
                    <a:pt x="40" y="2574"/>
                  </a:lnTo>
                  <a:lnTo>
                    <a:pt x="64" y="2518"/>
                  </a:lnTo>
                  <a:lnTo>
                    <a:pt x="96" y="2452"/>
                  </a:lnTo>
                  <a:lnTo>
                    <a:pt x="136" y="2378"/>
                  </a:lnTo>
                  <a:lnTo>
                    <a:pt x="184" y="2294"/>
                  </a:lnTo>
                  <a:lnTo>
                    <a:pt x="242" y="2204"/>
                  </a:lnTo>
                  <a:lnTo>
                    <a:pt x="274" y="2156"/>
                  </a:lnTo>
                  <a:lnTo>
                    <a:pt x="310" y="2106"/>
                  </a:lnTo>
                  <a:lnTo>
                    <a:pt x="348" y="2056"/>
                  </a:lnTo>
                  <a:lnTo>
                    <a:pt x="388" y="2002"/>
                  </a:lnTo>
                  <a:lnTo>
                    <a:pt x="432" y="1950"/>
                  </a:lnTo>
                  <a:lnTo>
                    <a:pt x="478" y="1894"/>
                  </a:lnTo>
                  <a:lnTo>
                    <a:pt x="528" y="1840"/>
                  </a:lnTo>
                  <a:lnTo>
                    <a:pt x="580" y="1782"/>
                  </a:lnTo>
                  <a:lnTo>
                    <a:pt x="636" y="1726"/>
                  </a:lnTo>
                  <a:lnTo>
                    <a:pt x="694" y="1668"/>
                  </a:lnTo>
                  <a:lnTo>
                    <a:pt x="756" y="1608"/>
                  </a:lnTo>
                  <a:lnTo>
                    <a:pt x="822" y="1550"/>
                  </a:lnTo>
                  <a:lnTo>
                    <a:pt x="892" y="1490"/>
                  </a:lnTo>
                  <a:lnTo>
                    <a:pt x="964" y="1430"/>
                  </a:lnTo>
                  <a:lnTo>
                    <a:pt x="1040" y="1370"/>
                  </a:lnTo>
                  <a:lnTo>
                    <a:pt x="1120" y="1310"/>
                  </a:lnTo>
                  <a:lnTo>
                    <a:pt x="1204" y="1250"/>
                  </a:lnTo>
                  <a:lnTo>
                    <a:pt x="1292" y="1190"/>
                  </a:lnTo>
                  <a:lnTo>
                    <a:pt x="1384" y="1130"/>
                  </a:lnTo>
                  <a:lnTo>
                    <a:pt x="1480" y="1070"/>
                  </a:lnTo>
                  <a:lnTo>
                    <a:pt x="1580" y="1012"/>
                  </a:lnTo>
                  <a:lnTo>
                    <a:pt x="1684" y="954"/>
                  </a:lnTo>
                  <a:lnTo>
                    <a:pt x="1794" y="896"/>
                  </a:lnTo>
                  <a:lnTo>
                    <a:pt x="1906" y="840"/>
                  </a:lnTo>
                  <a:lnTo>
                    <a:pt x="2024" y="784"/>
                  </a:lnTo>
                  <a:lnTo>
                    <a:pt x="2146" y="728"/>
                  </a:lnTo>
                  <a:lnTo>
                    <a:pt x="2274" y="674"/>
                  </a:lnTo>
                  <a:lnTo>
                    <a:pt x="2406" y="622"/>
                  </a:lnTo>
                  <a:lnTo>
                    <a:pt x="2542" y="570"/>
                  </a:lnTo>
                  <a:lnTo>
                    <a:pt x="2684" y="520"/>
                  </a:lnTo>
                  <a:lnTo>
                    <a:pt x="2830" y="472"/>
                  </a:lnTo>
                  <a:lnTo>
                    <a:pt x="2982" y="426"/>
                  </a:lnTo>
                  <a:lnTo>
                    <a:pt x="3140" y="380"/>
                  </a:lnTo>
                  <a:lnTo>
                    <a:pt x="3302" y="336"/>
                  </a:lnTo>
                  <a:lnTo>
                    <a:pt x="3468" y="296"/>
                  </a:lnTo>
                  <a:lnTo>
                    <a:pt x="3642" y="256"/>
                  </a:lnTo>
                  <a:lnTo>
                    <a:pt x="3820" y="220"/>
                  </a:lnTo>
                  <a:lnTo>
                    <a:pt x="4004" y="184"/>
                  </a:lnTo>
                  <a:lnTo>
                    <a:pt x="4194" y="152"/>
                  </a:lnTo>
                  <a:lnTo>
                    <a:pt x="4390" y="122"/>
                  </a:lnTo>
                  <a:lnTo>
                    <a:pt x="4590" y="94"/>
                  </a:lnTo>
                  <a:lnTo>
                    <a:pt x="4798" y="70"/>
                  </a:lnTo>
                  <a:lnTo>
                    <a:pt x="5012" y="48"/>
                  </a:lnTo>
                  <a:lnTo>
                    <a:pt x="5230" y="30"/>
                  </a:lnTo>
                  <a:lnTo>
                    <a:pt x="5456" y="14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267ff3">
                <a:alpha val="4863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</p:grpSp>
      <p:grpSp>
        <p:nvGrpSpPr>
          <p:cNvPr id="23" name=""/>
          <p:cNvGrpSpPr/>
          <p:nvPr userDrawn="1"/>
        </p:nvGrpSpPr>
        <p:grpSpPr>
          <a:xfrm rot="0">
            <a:off x="0" y="4191000"/>
            <a:ext cx="3428999" cy="2667000"/>
            <a:chOff x="0" y="4191000"/>
            <a:chExt cx="3429000" cy="2667000"/>
          </a:xfrm>
        </p:grpSpPr>
        <p:sp>
          <p:nvSpPr>
            <p:cNvPr id="24" name=""/>
            <p:cNvSpPr>
              <a:spLocks noEditPoints="1"/>
            </p:cNvSpPr>
            <p:nvPr/>
          </p:nvSpPr>
          <p:spPr>
            <a:xfrm rot="10800000" flipH="1">
              <a:off x="0" y="5557344"/>
              <a:ext cx="3429000" cy="1300655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2174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  <p:sp>
          <p:nvSpPr>
            <p:cNvPr id="25" name=""/>
            <p:cNvSpPr>
              <a:spLocks noEditPoints="1"/>
            </p:cNvSpPr>
            <p:nvPr/>
          </p:nvSpPr>
          <p:spPr>
            <a:xfrm rot="16200000">
              <a:off x="-827689" y="5018689"/>
              <a:ext cx="2667000" cy="1011621"/>
            </a:xfrm>
            <a:custGeom>
              <a:avLst/>
              <a:gdLst/>
              <a:cxnLst>
                <a:cxn ang="0">
                  <a:pos x="8" y="0"/>
                </a:cxn>
                <a:cxn ang="0">
                  <a:pos x="0" y="3710"/>
                </a:cxn>
                <a:cxn ang="0">
                  <a:pos x="22" y="3628"/>
                </a:cxn>
                <a:cxn ang="0">
                  <a:pos x="64" y="3488"/>
                </a:cxn>
                <a:cxn ang="0">
                  <a:pos x="136" y="3294"/>
                </a:cxn>
                <a:cxn ang="0">
                  <a:pos x="212" y="3116"/>
                </a:cxn>
                <a:cxn ang="0">
                  <a:pos x="274" y="2986"/>
                </a:cxn>
                <a:cxn ang="0">
                  <a:pos x="348" y="2846"/>
                </a:cxn>
                <a:cxn ang="0">
                  <a:pos x="432" y="2700"/>
                </a:cxn>
                <a:cxn ang="0">
                  <a:pos x="528" y="2548"/>
                </a:cxn>
                <a:cxn ang="0">
                  <a:pos x="636" y="2390"/>
                </a:cxn>
                <a:cxn ang="0">
                  <a:pos x="756" y="2228"/>
                </a:cxn>
                <a:cxn ang="0">
                  <a:pos x="892" y="2064"/>
                </a:cxn>
                <a:cxn ang="0">
                  <a:pos x="1040" y="1898"/>
                </a:cxn>
                <a:cxn ang="0">
                  <a:pos x="1204" y="1730"/>
                </a:cxn>
                <a:cxn ang="0">
                  <a:pos x="1384" y="1566"/>
                </a:cxn>
                <a:cxn ang="0">
                  <a:pos x="1580" y="1402"/>
                </a:cxn>
                <a:cxn ang="0">
                  <a:pos x="1794" y="1240"/>
                </a:cxn>
                <a:cxn ang="0">
                  <a:pos x="2024" y="1084"/>
                </a:cxn>
                <a:cxn ang="0">
                  <a:pos x="2274" y="934"/>
                </a:cxn>
                <a:cxn ang="0">
                  <a:pos x="2542" y="790"/>
                </a:cxn>
                <a:cxn ang="0">
                  <a:pos x="2830" y="654"/>
                </a:cxn>
                <a:cxn ang="0">
                  <a:pos x="3140" y="526"/>
                </a:cxn>
                <a:cxn ang="0">
                  <a:pos x="3468" y="410"/>
                </a:cxn>
                <a:cxn ang="0">
                  <a:pos x="3820" y="304"/>
                </a:cxn>
                <a:cxn ang="0">
                  <a:pos x="4194" y="210"/>
                </a:cxn>
                <a:cxn ang="0">
                  <a:pos x="4590" y="132"/>
                </a:cxn>
                <a:cxn ang="0">
                  <a:pos x="5012" y="66"/>
                </a:cxn>
                <a:cxn ang="0">
                  <a:pos x="5230" y="40"/>
                </a:cxn>
                <a:cxn ang="0">
                  <a:pos x="5456" y="18"/>
                </a:cxn>
                <a:cxn ang="0">
                  <a:pos x="5688" y="0"/>
                </a:cxn>
                <a:cxn ang="0">
                  <a:pos x="5688" y="0"/>
                </a:cxn>
              </a:cxnLst>
              <a:rect l="0" t="0" r="r" b="b"/>
              <a:pathLst>
                <a:path w="5688" h="3710">
                  <a:moveTo>
                    <a:pt x="5688" y="0"/>
                  </a:moveTo>
                  <a:lnTo>
                    <a:pt x="8" y="0"/>
                  </a:lnTo>
                  <a:lnTo>
                    <a:pt x="0" y="3710"/>
                  </a:lnTo>
                  <a:lnTo>
                    <a:pt x="0" y="3710"/>
                  </a:lnTo>
                  <a:lnTo>
                    <a:pt x="10" y="3672"/>
                  </a:lnTo>
                  <a:lnTo>
                    <a:pt x="22" y="3628"/>
                  </a:lnTo>
                  <a:lnTo>
                    <a:pt x="40" y="3566"/>
                  </a:lnTo>
                  <a:lnTo>
                    <a:pt x="64" y="3488"/>
                  </a:lnTo>
                  <a:lnTo>
                    <a:pt x="96" y="3396"/>
                  </a:lnTo>
                  <a:lnTo>
                    <a:pt x="136" y="3294"/>
                  </a:lnTo>
                  <a:lnTo>
                    <a:pt x="184" y="3178"/>
                  </a:lnTo>
                  <a:lnTo>
                    <a:pt x="212" y="3116"/>
                  </a:lnTo>
                  <a:lnTo>
                    <a:pt x="242" y="3052"/>
                  </a:lnTo>
                  <a:lnTo>
                    <a:pt x="274" y="2986"/>
                  </a:lnTo>
                  <a:lnTo>
                    <a:pt x="310" y="2918"/>
                  </a:lnTo>
                  <a:lnTo>
                    <a:pt x="348" y="2846"/>
                  </a:lnTo>
                  <a:lnTo>
                    <a:pt x="388" y="2774"/>
                  </a:lnTo>
                  <a:lnTo>
                    <a:pt x="432" y="2700"/>
                  </a:lnTo>
                  <a:lnTo>
                    <a:pt x="478" y="2624"/>
                  </a:lnTo>
                  <a:lnTo>
                    <a:pt x="528" y="2548"/>
                  </a:lnTo>
                  <a:lnTo>
                    <a:pt x="580" y="2470"/>
                  </a:lnTo>
                  <a:lnTo>
                    <a:pt x="636" y="2390"/>
                  </a:lnTo>
                  <a:lnTo>
                    <a:pt x="694" y="2310"/>
                  </a:lnTo>
                  <a:lnTo>
                    <a:pt x="756" y="2228"/>
                  </a:lnTo>
                  <a:lnTo>
                    <a:pt x="822" y="2146"/>
                  </a:lnTo>
                  <a:lnTo>
                    <a:pt x="892" y="2064"/>
                  </a:lnTo>
                  <a:lnTo>
                    <a:pt x="964" y="1980"/>
                  </a:lnTo>
                  <a:lnTo>
                    <a:pt x="1040" y="1898"/>
                  </a:lnTo>
                  <a:lnTo>
                    <a:pt x="1120" y="1814"/>
                  </a:lnTo>
                  <a:lnTo>
                    <a:pt x="1204" y="1730"/>
                  </a:lnTo>
                  <a:lnTo>
                    <a:pt x="1292" y="1648"/>
                  </a:lnTo>
                  <a:lnTo>
                    <a:pt x="1384" y="1566"/>
                  </a:lnTo>
                  <a:lnTo>
                    <a:pt x="1480" y="1482"/>
                  </a:lnTo>
                  <a:lnTo>
                    <a:pt x="1580" y="1402"/>
                  </a:lnTo>
                  <a:lnTo>
                    <a:pt x="1684" y="1320"/>
                  </a:lnTo>
                  <a:lnTo>
                    <a:pt x="1794" y="1240"/>
                  </a:lnTo>
                  <a:lnTo>
                    <a:pt x="1906" y="1162"/>
                  </a:lnTo>
                  <a:lnTo>
                    <a:pt x="2024" y="1084"/>
                  </a:lnTo>
                  <a:lnTo>
                    <a:pt x="2146" y="1008"/>
                  </a:lnTo>
                  <a:lnTo>
                    <a:pt x="2274" y="934"/>
                  </a:lnTo>
                  <a:lnTo>
                    <a:pt x="2406" y="860"/>
                  </a:lnTo>
                  <a:lnTo>
                    <a:pt x="2542" y="790"/>
                  </a:lnTo>
                  <a:lnTo>
                    <a:pt x="2684" y="720"/>
                  </a:lnTo>
                  <a:lnTo>
                    <a:pt x="2830" y="654"/>
                  </a:lnTo>
                  <a:lnTo>
                    <a:pt x="2982" y="588"/>
                  </a:lnTo>
                  <a:lnTo>
                    <a:pt x="3140" y="526"/>
                  </a:lnTo>
                  <a:lnTo>
                    <a:pt x="3302" y="466"/>
                  </a:lnTo>
                  <a:lnTo>
                    <a:pt x="3468" y="410"/>
                  </a:lnTo>
                  <a:lnTo>
                    <a:pt x="3642" y="354"/>
                  </a:lnTo>
                  <a:lnTo>
                    <a:pt x="3820" y="304"/>
                  </a:lnTo>
                  <a:lnTo>
                    <a:pt x="4004" y="256"/>
                  </a:lnTo>
                  <a:lnTo>
                    <a:pt x="4194" y="210"/>
                  </a:lnTo>
                  <a:lnTo>
                    <a:pt x="4390" y="170"/>
                  </a:lnTo>
                  <a:lnTo>
                    <a:pt x="4590" y="132"/>
                  </a:lnTo>
                  <a:lnTo>
                    <a:pt x="4798" y="98"/>
                  </a:lnTo>
                  <a:lnTo>
                    <a:pt x="5012" y="66"/>
                  </a:lnTo>
                  <a:lnTo>
                    <a:pt x="5120" y="54"/>
                  </a:lnTo>
                  <a:lnTo>
                    <a:pt x="5230" y="40"/>
                  </a:lnTo>
                  <a:lnTo>
                    <a:pt x="5344" y="28"/>
                  </a:lnTo>
                  <a:lnTo>
                    <a:pt x="5456" y="18"/>
                  </a:lnTo>
                  <a:lnTo>
                    <a:pt x="5572" y="8"/>
                  </a:lnTo>
                  <a:lnTo>
                    <a:pt x="5688" y="0"/>
                  </a:lnTo>
                  <a:moveTo>
                    <a:pt x="5688" y="0"/>
                  </a:moveTo>
                  <a:lnTo>
                    <a:pt x="5688" y="0"/>
                  </a:lnTo>
                </a:path>
              </a:pathLst>
            </a:custGeom>
            <a:solidFill>
              <a:srgbClr val="084aa1">
                <a:alpha val="20000"/>
              </a:srgbClr>
            </a:solidFill>
            <a:ln w="9525">
              <a:noFill/>
              <a:round/>
            </a:ln>
          </p:spPr>
          <p:txBody>
            <a:bodyPr anchor="ctr"/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 lang="ko-KR" altLang="en-US"/>
              </a:pPr>
              <a:endParaRPr xmlns:mc="http://schemas.openxmlformats.org/markup-compatibility/2006" xmlns:hp="http://schemas.haansoft.com/office/presentation/8.0" kumimoji="0" lang="en-US" altLang="ko-KR" sz="18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Tahoma"/>
                <a:ea typeface="함초롬돋움"/>
                <a:cs typeface="Tahoma"/>
              </a:endParaRPr>
            </a:p>
          </p:txBody>
        </p:sp>
      </p:grp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722312" y="4406900"/>
            <a:ext cx="77723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3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456027" y="1643063"/>
            <a:ext cx="82295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2295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"/>
          <p:cNvGrpSpPr/>
          <p:nvPr/>
        </p:nvGrpSpPr>
        <p:grpSpPr>
          <a:xfrm rot="0">
            <a:off x="457201" y="233772"/>
            <a:ext cx="8229598" cy="857445"/>
            <a:chOff x="3541359" y="461902"/>
            <a:chExt cx="5077100" cy="755393"/>
          </a:xfrm>
        </p:grpSpPr>
        <p:sp>
          <p:nvSpPr>
            <p:cNvPr id="5" name=""/>
            <p:cNvSpPr/>
            <p:nvPr/>
          </p:nvSpPr>
          <p:spPr>
            <a:xfrm>
              <a:off x="3541359" y="461902"/>
              <a:ext cx="167067" cy="755393"/>
            </a:xfrm>
            <a:prstGeom prst="leftBracket">
              <a:avLst>
                <a:gd name="adj" fmla="val 0"/>
              </a:avLst>
            </a:prstGeom>
            <a:ln w="76200">
              <a:solidFill>
                <a:srgbClr val="ff66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en-US" altLang="ko-KR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"/>
            <p:cNvSpPr/>
            <p:nvPr/>
          </p:nvSpPr>
          <p:spPr>
            <a:xfrm flipH="1">
              <a:off x="8311764" y="461902"/>
              <a:ext cx="306694" cy="755393"/>
            </a:xfrm>
            <a:prstGeom prst="leftBracket">
              <a:avLst>
                <a:gd name="adj" fmla="val 0"/>
              </a:avLst>
            </a:prstGeom>
            <a:ln w="76200">
              <a:solidFill>
                <a:srgbClr val="ff66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tx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en-US" altLang="ko-KR">
                <a:solidFill>
                  <a:schemeClr val="tx1"/>
                </a:solidFill>
                <a:effectLst/>
                <a:sym typeface="한컴돋움"/>
              </a:endParaRPr>
            </a:p>
          </p:txBody>
        </p:sp>
      </p:grpSp>
      <p:grpSp>
        <p:nvGrpSpPr>
          <p:cNvPr id="7" name=""/>
          <p:cNvGrpSpPr/>
          <p:nvPr/>
        </p:nvGrpSpPr>
        <p:grpSpPr>
          <a:xfrm rot="0">
            <a:off x="772143" y="2335888"/>
            <a:ext cx="7599713" cy="4113806"/>
            <a:chOff x="1884318" y="3445642"/>
            <a:chExt cx="5318032" cy="4433132"/>
          </a:xfrm>
        </p:grpSpPr>
        <p:grpSp>
          <p:nvGrpSpPr>
            <p:cNvPr id="8" name=""/>
            <p:cNvGrpSpPr/>
            <p:nvPr/>
          </p:nvGrpSpPr>
          <p:grpSpPr>
            <a:xfrm rot="0">
              <a:off x="2386268" y="3614906"/>
              <a:ext cx="4733465" cy="3523952"/>
              <a:chOff x="356234" y="2827575"/>
              <a:chExt cx="4365435" cy="2829640"/>
            </a:xfrm>
          </p:grpSpPr>
          <p:cxnSp>
            <p:nvCxnSpPr>
              <p:cNvPr id="9" name=""/>
              <p:cNvCxnSpPr/>
              <p:nvPr/>
            </p:nvCxnSpPr>
            <p:spPr>
              <a:xfrm>
                <a:off x="356234" y="5657215"/>
                <a:ext cx="4365435" cy="0"/>
              </a:xfrm>
              <a:prstGeom prst="line">
                <a:avLst/>
              </a:prstGeom>
              <a:ln w="12700">
                <a:solidFill>
                  <a:srgbClr val="7b7b7b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"/>
              <p:cNvCxnSpPr/>
              <p:nvPr/>
            </p:nvCxnSpPr>
            <p:spPr>
              <a:xfrm>
                <a:off x="356234" y="2827575"/>
                <a:ext cx="4365435" cy="0"/>
              </a:xfrm>
              <a:prstGeom prst="line">
                <a:avLst/>
              </a:prstGeom>
              <a:ln w="12700">
                <a:solidFill>
                  <a:srgbClr val="7b7b7b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"/>
              <p:cNvCxnSpPr/>
              <p:nvPr/>
            </p:nvCxnSpPr>
            <p:spPr>
              <a:xfrm>
                <a:off x="356234" y="3770788"/>
                <a:ext cx="4365435" cy="0"/>
              </a:xfrm>
              <a:prstGeom prst="line">
                <a:avLst/>
              </a:prstGeom>
              <a:ln w="12700">
                <a:solidFill>
                  <a:srgbClr val="7b7b7b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"/>
              <p:cNvCxnSpPr/>
              <p:nvPr/>
            </p:nvCxnSpPr>
            <p:spPr>
              <a:xfrm>
                <a:off x="356234" y="4714002"/>
                <a:ext cx="4365435" cy="0"/>
              </a:xfrm>
              <a:prstGeom prst="line">
                <a:avLst/>
              </a:prstGeom>
              <a:ln w="12700">
                <a:solidFill>
                  <a:srgbClr val="7b7b7b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"/>
            <p:cNvSpPr/>
            <p:nvPr/>
          </p:nvSpPr>
          <p:spPr>
            <a:xfrm>
              <a:off x="2576564" y="6947981"/>
              <a:ext cx="568123" cy="190887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lt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schemeClr val="lt1"/>
                </a:solidFill>
                <a:effectLst/>
                <a:ea typeface="함초롬돋움"/>
                <a:cs typeface="함초롬돋움"/>
              </a:endParaRPr>
            </a:p>
          </p:txBody>
        </p:sp>
        <p:sp>
          <p:nvSpPr>
            <p:cNvPr id="14" name=""/>
            <p:cNvSpPr txBox="1"/>
            <p:nvPr/>
          </p:nvSpPr>
          <p:spPr>
            <a:xfrm>
              <a:off x="1884322" y="3445642"/>
              <a:ext cx="584566" cy="3752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700" spc="-200">
                  <a:latin typeface="함초롬돋움"/>
                  <a:ea typeface="함초롬돋움"/>
                  <a:cs typeface="함초롬돋움"/>
                </a:rPr>
                <a:t>300</a:t>
              </a:r>
              <a:endParaRPr lang="en-US" altLang="ko-KR" sz="1700" spc="-200">
                <a:ea typeface="함초롬돋움"/>
                <a:cs typeface="함초롬돋움"/>
              </a:endParaRPr>
            </a:p>
          </p:txBody>
        </p:sp>
        <p:sp>
          <p:nvSpPr>
            <p:cNvPr id="15" name=""/>
            <p:cNvSpPr txBox="1"/>
            <p:nvPr/>
          </p:nvSpPr>
          <p:spPr>
            <a:xfrm>
              <a:off x="2575287" y="6643582"/>
              <a:ext cx="721797" cy="3627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17.9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16" name=""/>
            <p:cNvSpPr/>
            <p:nvPr/>
          </p:nvSpPr>
          <p:spPr>
            <a:xfrm>
              <a:off x="3331749" y="6750671"/>
              <a:ext cx="568123" cy="388198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lt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schemeClr val="lt1"/>
                </a:solidFill>
                <a:effectLst/>
                <a:ea typeface="함초롬돋움"/>
                <a:cs typeface="함초롬돋움"/>
              </a:endParaRPr>
            </a:p>
          </p:txBody>
        </p:sp>
        <p:sp>
          <p:nvSpPr>
            <p:cNvPr id="17" name=""/>
            <p:cNvSpPr txBox="1"/>
            <p:nvPr/>
          </p:nvSpPr>
          <p:spPr>
            <a:xfrm>
              <a:off x="3216975" y="7218981"/>
              <a:ext cx="697834" cy="341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2016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18" name=""/>
            <p:cNvSpPr txBox="1"/>
            <p:nvPr/>
          </p:nvSpPr>
          <p:spPr>
            <a:xfrm>
              <a:off x="3371783" y="6436657"/>
              <a:ext cx="720555" cy="3643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29.1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19" name=""/>
            <p:cNvSpPr/>
            <p:nvPr/>
          </p:nvSpPr>
          <p:spPr>
            <a:xfrm>
              <a:off x="4086933" y="6664518"/>
              <a:ext cx="568123" cy="474353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lt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schemeClr val="lt1"/>
                </a:solidFill>
                <a:effectLst/>
                <a:ea typeface="함초롬돋움"/>
                <a:cs typeface="함초롬돋움"/>
              </a:endParaRPr>
            </a:p>
          </p:txBody>
        </p:sp>
        <p:sp>
          <p:nvSpPr>
            <p:cNvPr id="20" name=""/>
            <p:cNvSpPr txBox="1"/>
            <p:nvPr/>
          </p:nvSpPr>
          <p:spPr>
            <a:xfrm>
              <a:off x="3972156" y="7218977"/>
              <a:ext cx="696598" cy="341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2017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21" name=""/>
            <p:cNvSpPr txBox="1"/>
            <p:nvPr/>
          </p:nvSpPr>
          <p:spPr>
            <a:xfrm>
              <a:off x="4103686" y="6292345"/>
              <a:ext cx="654638" cy="3649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46.7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22" name=""/>
            <p:cNvSpPr/>
            <p:nvPr/>
          </p:nvSpPr>
          <p:spPr>
            <a:xfrm>
              <a:off x="4842117" y="6297336"/>
              <a:ext cx="568123" cy="841533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lt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schemeClr val="lt1"/>
                </a:solidFill>
                <a:effectLst/>
                <a:ea typeface="함초롬돋움"/>
                <a:cs typeface="함초롬돋움"/>
              </a:endParaRPr>
            </a:p>
          </p:txBody>
        </p:sp>
        <p:sp>
          <p:nvSpPr>
            <p:cNvPr id="23" name=""/>
            <p:cNvSpPr txBox="1"/>
            <p:nvPr/>
          </p:nvSpPr>
          <p:spPr>
            <a:xfrm>
              <a:off x="4727343" y="7218982"/>
              <a:ext cx="695356" cy="3415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2018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24" name=""/>
            <p:cNvSpPr txBox="1"/>
            <p:nvPr/>
          </p:nvSpPr>
          <p:spPr>
            <a:xfrm>
              <a:off x="4820209" y="5937348"/>
              <a:ext cx="718080" cy="360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83.0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25" name=""/>
            <p:cNvSpPr/>
            <p:nvPr/>
          </p:nvSpPr>
          <p:spPr>
            <a:xfrm>
              <a:off x="5597302" y="5504848"/>
              <a:ext cx="568123" cy="1634023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/>
            <a:lstStyle/>
            <a:p>
              <a:pPr algn="ctr">
                <a:buClr>
                  <a:schemeClr val="lt1"/>
                </a:buClr>
                <a:buNone/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solidFill>
                  <a:schemeClr val="lt1"/>
                </a:solidFill>
                <a:effectLst/>
                <a:ea typeface="함초롬돋움"/>
                <a:cs typeface="함초롬돋움"/>
              </a:endParaRPr>
            </a:p>
          </p:txBody>
        </p:sp>
        <p:sp>
          <p:nvSpPr>
            <p:cNvPr id="26" name=""/>
            <p:cNvSpPr txBox="1"/>
            <p:nvPr/>
          </p:nvSpPr>
          <p:spPr>
            <a:xfrm>
              <a:off x="5482527" y="7218977"/>
              <a:ext cx="694117" cy="341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2019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27" name=""/>
            <p:cNvSpPr txBox="1"/>
            <p:nvPr/>
          </p:nvSpPr>
          <p:spPr>
            <a:xfrm>
              <a:off x="5513510" y="5155542"/>
              <a:ext cx="660665" cy="362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141.4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28" name=""/>
            <p:cNvSpPr/>
            <p:nvPr/>
          </p:nvSpPr>
          <p:spPr>
            <a:xfrm>
              <a:off x="6352487" y="4010763"/>
              <a:ext cx="568123" cy="3128104"/>
            </a:xfrm>
            <a:prstGeom prst="roundRect">
              <a:avLst>
                <a:gd name="adj" fmla="val 0"/>
              </a:avLst>
            </a:prstGeom>
            <a:solidFill>
              <a:srgbClr val="0e91f5"/>
            </a:solidFill>
            <a:ln>
              <a:noFill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ko-KR" altLang="en-US">
                <a:ea typeface="함초롬돋움"/>
                <a:cs typeface="함초롬돋움"/>
              </a:endParaRPr>
            </a:p>
          </p:txBody>
        </p:sp>
        <p:sp>
          <p:nvSpPr>
            <p:cNvPr id="29" name=""/>
            <p:cNvSpPr txBox="1"/>
            <p:nvPr/>
          </p:nvSpPr>
          <p:spPr>
            <a:xfrm>
              <a:off x="6237708" y="7218981"/>
              <a:ext cx="703209" cy="341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2020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30" name=""/>
            <p:cNvSpPr txBox="1"/>
            <p:nvPr/>
          </p:nvSpPr>
          <p:spPr>
            <a:xfrm>
              <a:off x="6352485" y="3670714"/>
              <a:ext cx="849866" cy="3589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 b="1" spc="-100">
                  <a:latin typeface="함초롬돋움"/>
                  <a:ea typeface="함초롬돋움"/>
                  <a:cs typeface="함초롬돋움"/>
                </a:rPr>
                <a:t>256.4</a:t>
              </a:r>
              <a:endParaRPr lang="en-US" altLang="ko-KR" sz="1600" b="1" spc="-100">
                <a:ea typeface="함초롬돋움"/>
                <a:cs typeface="함초롬돋움"/>
              </a:endParaRPr>
            </a:p>
          </p:txBody>
        </p:sp>
        <p:sp>
          <p:nvSpPr>
            <p:cNvPr id="31" name=""/>
            <p:cNvSpPr txBox="1"/>
            <p:nvPr/>
          </p:nvSpPr>
          <p:spPr>
            <a:xfrm>
              <a:off x="1884318" y="4689316"/>
              <a:ext cx="584565" cy="373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700" spc="-200">
                  <a:latin typeface="함초롬돋움"/>
                  <a:ea typeface="함초롬돋움"/>
                  <a:cs typeface="함초롬돋움"/>
                </a:rPr>
                <a:t>200</a:t>
              </a:r>
              <a:endParaRPr lang="en-US" altLang="ko-KR" sz="1700" spc="-200">
                <a:ea typeface="함초롬돋움"/>
                <a:cs typeface="함초롬돋움"/>
              </a:endParaRPr>
            </a:p>
          </p:txBody>
        </p:sp>
        <p:sp>
          <p:nvSpPr>
            <p:cNvPr id="32" name=""/>
            <p:cNvSpPr txBox="1"/>
            <p:nvPr/>
          </p:nvSpPr>
          <p:spPr>
            <a:xfrm>
              <a:off x="1884318" y="5848740"/>
              <a:ext cx="584565" cy="3740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700" spc="-200">
                  <a:latin typeface="함초롬돋움"/>
                  <a:ea typeface="함초롬돋움"/>
                  <a:cs typeface="함초롬돋움"/>
                </a:rPr>
                <a:t>100</a:t>
              </a:r>
              <a:endParaRPr lang="en-US" altLang="ko-KR" sz="1700" spc="-200">
                <a:ea typeface="함초롬돋움"/>
                <a:cs typeface="함초롬돋움"/>
              </a:endParaRPr>
            </a:p>
          </p:txBody>
        </p:sp>
        <p:sp>
          <p:nvSpPr>
            <p:cNvPr id="33" name=""/>
            <p:cNvSpPr txBox="1"/>
            <p:nvPr/>
          </p:nvSpPr>
          <p:spPr>
            <a:xfrm>
              <a:off x="2065228" y="6900147"/>
              <a:ext cx="347023" cy="3730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700">
                  <a:latin typeface="함초롬돋움"/>
                  <a:ea typeface="함초롬돋움"/>
                  <a:cs typeface="함초롬돋움"/>
                </a:rPr>
                <a:t>0</a:t>
              </a:r>
              <a:endParaRPr lang="en-US" altLang="ko-KR" sz="1700">
                <a:ea typeface="함초롬돋움"/>
                <a:cs typeface="함초롬돋움"/>
              </a:endParaRPr>
            </a:p>
          </p:txBody>
        </p:sp>
        <p:sp>
          <p:nvSpPr>
            <p:cNvPr id="34" name=""/>
            <p:cNvSpPr txBox="1"/>
            <p:nvPr/>
          </p:nvSpPr>
          <p:spPr>
            <a:xfrm>
              <a:off x="2492772" y="7218981"/>
              <a:ext cx="699076" cy="341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500" spc="-200">
                  <a:latin typeface="함초롬돋움"/>
                  <a:ea typeface="함초롬돋움"/>
                  <a:cs typeface="함초롬돋움"/>
                </a:rPr>
                <a:t>2015</a:t>
              </a:r>
              <a:endParaRPr lang="en-US" altLang="ko-KR" sz="1500" spc="-200">
                <a:ea typeface="함초롬돋움"/>
                <a:cs typeface="함초롬돋움"/>
              </a:endParaRPr>
            </a:p>
          </p:txBody>
        </p:sp>
        <p:sp>
          <p:nvSpPr>
            <p:cNvPr id="35" name=""/>
            <p:cNvSpPr txBox="1"/>
            <p:nvPr/>
          </p:nvSpPr>
          <p:spPr>
            <a:xfrm>
              <a:off x="4817444" y="3812230"/>
              <a:ext cx="1268350" cy="361110"/>
            </a:xfrm>
            <a:prstGeom prst="rect">
              <a:avLst/>
            </a:prstGeom>
            <a:solidFill>
              <a:srgbClr val="fdf7e6"/>
            </a:solidFill>
          </p:spPr>
          <p:txBody>
            <a:bodyPr wrap="square">
              <a:spAutoFit/>
            </a:bodyPr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r>
                <a:rPr lang="en-US" altLang="ko-KR" sz="16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(</a:t>
              </a:r>
              <a:r>
                <a:rPr lang="ko-KR" altLang="en-US" sz="16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단위</a:t>
              </a:r>
              <a:r>
                <a:rPr lang="en-US" altLang="ko-KR" sz="16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:</a:t>
              </a:r>
              <a:r>
                <a:rPr lang="ko-KR" altLang="en-US" sz="16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 억원</a:t>
              </a:r>
              <a:r>
                <a:rPr lang="en-US" altLang="ko-KR" sz="16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)</a:t>
              </a:r>
              <a:endParaRPr lang="en-US" altLang="ko-KR" sz="1600">
                <a:solidFill>
                  <a:srgbClr val="7b7b7b"/>
                </a:solidFill>
                <a:ea typeface="함초롬돋움"/>
                <a:cs typeface="함초롬돋움"/>
              </a:endParaRPr>
            </a:p>
          </p:txBody>
        </p:sp>
        <p:sp>
          <p:nvSpPr>
            <p:cNvPr id="36" name=""/>
            <p:cNvSpPr txBox="1"/>
            <p:nvPr/>
          </p:nvSpPr>
          <p:spPr>
            <a:xfrm>
              <a:off x="3792003" y="7534039"/>
              <a:ext cx="3193462" cy="3447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defRPr>
                  <a:latin typeface="+mn-lt"/>
                  <a:ea typeface="+mn-ea"/>
                  <a:cs typeface="+mn-cs"/>
                </a:defRPr>
              </a:pPr>
              <a:r>
                <a:rPr lang="ko-KR" altLang="en-US" sz="15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자료</a:t>
              </a:r>
              <a:r>
                <a:rPr lang="en-US" altLang="ko-KR" sz="15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:</a:t>
              </a:r>
              <a:r>
                <a:rPr lang="ko-KR" altLang="en-US" sz="1500">
                  <a:solidFill>
                    <a:srgbClr val="7b7b7b"/>
                  </a:solidFill>
                  <a:latin typeface="함초롬돋움"/>
                  <a:ea typeface="함초롬돋움"/>
                  <a:cs typeface="함초롬돋움"/>
                </a:rPr>
                <a:t> 한국보건산업진흥원</a:t>
              </a:r>
              <a:endParaRPr lang="ko-KR" altLang="en-US" sz="1500">
                <a:solidFill>
                  <a:srgbClr val="7b7b7b"/>
                </a:solidFill>
                <a:ea typeface="함초롬돋움"/>
                <a:cs typeface="함초롬돋움"/>
              </a:endParaRPr>
            </a:p>
          </p:txBody>
        </p:sp>
        <p:grpSp>
          <p:nvGrpSpPr>
            <p:cNvPr id="37" name=""/>
            <p:cNvGrpSpPr/>
            <p:nvPr/>
          </p:nvGrpSpPr>
          <p:grpSpPr>
            <a:xfrm rot="0">
              <a:off x="3344024" y="4010764"/>
              <a:ext cx="1199310" cy="1676369"/>
              <a:chOff x="1316548" y="3295649"/>
              <a:chExt cx="933004" cy="1265575"/>
            </a:xfrm>
          </p:grpSpPr>
          <p:sp>
            <p:nvSpPr>
              <p:cNvPr id="38" name=""/>
              <p:cNvSpPr/>
              <p:nvPr/>
            </p:nvSpPr>
            <p:spPr>
              <a:xfrm>
                <a:off x="1365907" y="3295649"/>
                <a:ext cx="846928" cy="1265574"/>
              </a:xfrm>
              <a:prstGeom prst="ellipse">
                <a:avLst/>
              </a:prstGeom>
              <a:solidFill>
                <a:srgbClr val="bebec4"/>
              </a:solidFill>
              <a:ln>
                <a:noFill/>
              </a:ln>
            </p:spPr>
            <p:style>
              <a:lnRef idx="2">
                <a:schemeClr val="accent1">
                  <a:shade val="2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ea typeface="함초롬돋움"/>
                  <a:cs typeface="함초롬돋움"/>
                </a:endParaRPr>
              </a:p>
            </p:txBody>
          </p:sp>
          <p:sp>
            <p:nvSpPr>
              <p:cNvPr id="39" name=""/>
              <p:cNvSpPr/>
              <p:nvPr/>
            </p:nvSpPr>
            <p:spPr>
              <a:xfrm>
                <a:off x="1526600" y="3578876"/>
                <a:ext cx="529600" cy="791527"/>
              </a:xfrm>
              <a:prstGeom prst="heart">
                <a:avLst/>
              </a:prstGeom>
              <a:solidFill>
                <a:srgbClr val="ef634c"/>
              </a:solidFill>
              <a:ln>
                <a:noFill/>
              </a:ln>
            </p:spPr>
            <p:style>
              <a:lnRef idx="2">
                <a:schemeClr val="accent1">
                  <a:shade val="2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ea typeface="함초롬돋움"/>
                  <a:cs typeface="함초롬돋움"/>
                </a:endParaRPr>
              </a:p>
            </p:txBody>
          </p:sp>
          <p:sp>
            <p:nvSpPr>
              <p:cNvPr id="40" name=""/>
              <p:cNvSpPr/>
              <p:nvPr/>
            </p:nvSpPr>
            <p:spPr>
              <a:xfrm>
                <a:off x="1316548" y="3758311"/>
                <a:ext cx="933004" cy="559039"/>
              </a:xfrm>
              <a:custGeom>
                <a:avLst/>
                <a:gdLst>
                  <a:gd name="connsiteX0" fmla="*/ -5682 w 1097796"/>
                  <a:gd name="connsiteY0" fmla="*/ 432671 h 732478"/>
                  <a:gd name="connsiteX1" fmla="*/ 344971 w 1097796"/>
                  <a:gd name="connsiteY1" fmla="*/ 415605 h 732478"/>
                  <a:gd name="connsiteX2" fmla="*/ 376721 w 1097796"/>
                  <a:gd name="connsiteY2" fmla="*/ 399730 h 732478"/>
                  <a:gd name="connsiteX3" fmla="*/ 392596 w 1097796"/>
                  <a:gd name="connsiteY3" fmla="*/ 399730 h 732478"/>
                  <a:gd name="connsiteX4" fmla="*/ 440221 w 1097796"/>
                  <a:gd name="connsiteY4" fmla="*/ 34604 h 732478"/>
                  <a:gd name="connsiteX5" fmla="*/ 535471 w 1097796"/>
                  <a:gd name="connsiteY5" fmla="*/ 701354 h 732478"/>
                  <a:gd name="connsiteX6" fmla="*/ 614846 w 1097796"/>
                  <a:gd name="connsiteY6" fmla="*/ 209230 h 732478"/>
                  <a:gd name="connsiteX7" fmla="*/ 725971 w 1097796"/>
                  <a:gd name="connsiteY7" fmla="*/ 510854 h 732478"/>
                  <a:gd name="connsiteX8" fmla="*/ 837096 w 1097796"/>
                  <a:gd name="connsiteY8" fmla="*/ 367980 h 732478"/>
                  <a:gd name="connsiteX9" fmla="*/ 1102598 w 1097796"/>
                  <a:gd name="connsiteY9" fmla="*/ 377205 h 73247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97796" h="732478">
                    <a:moveTo>
                      <a:pt x="-5682" y="432671"/>
                    </a:moveTo>
                    <a:cubicBezTo>
                      <a:pt x="27125" y="432671"/>
                      <a:pt x="281237" y="421095"/>
                      <a:pt x="344971" y="415605"/>
                    </a:cubicBezTo>
                    <a:cubicBezTo>
                      <a:pt x="408705" y="410114"/>
                      <a:pt x="373546" y="400788"/>
                      <a:pt x="376721" y="399730"/>
                    </a:cubicBezTo>
                    <a:cubicBezTo>
                      <a:pt x="379895" y="398671"/>
                      <a:pt x="391537" y="399729"/>
                      <a:pt x="392596" y="399730"/>
                    </a:cubicBezTo>
                    <a:lnTo>
                      <a:pt x="440221" y="34604"/>
                    </a:lnTo>
                    <a:lnTo>
                      <a:pt x="535471" y="701354"/>
                    </a:lnTo>
                    <a:lnTo>
                      <a:pt x="614846" y="209230"/>
                    </a:lnTo>
                    <a:lnTo>
                      <a:pt x="725971" y="510854"/>
                    </a:lnTo>
                    <a:lnTo>
                      <a:pt x="837096" y="367980"/>
                    </a:lnTo>
                    <a:lnTo>
                      <a:pt x="1102598" y="377205"/>
                    </a:lnTo>
                  </a:path>
                </a:pathLst>
              </a:custGeom>
              <a:noFill/>
              <a:ln w="50800">
                <a:solidFill>
                  <a:schemeClr val="lt1"/>
                </a:solidFill>
              </a:ln>
            </p:spPr>
            <p:style>
              <a:lnRef idx="2">
                <a:schemeClr val="accent1">
                  <a:shade val="2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>
                    <a:latin typeface="+mn-lt"/>
                    <a:ea typeface="+mn-ea"/>
                    <a:cs typeface="+mn-cs"/>
                  </a:defRPr>
                </a:pPr>
                <a:endParaRPr lang="ko-KR" altLang="en-US">
                  <a:ea typeface="함초롬돋움"/>
                  <a:cs typeface="함초롬돋움"/>
                </a:endParaRPr>
              </a:p>
            </p:txBody>
          </p:sp>
        </p:grpSp>
        <p:sp>
          <p:nvSpPr>
            <p:cNvPr id="41" name=""/>
            <p:cNvSpPr/>
            <p:nvPr/>
          </p:nvSpPr>
          <p:spPr>
            <a:xfrm>
              <a:off x="2959085" y="4228234"/>
              <a:ext cx="3861671" cy="2802260"/>
            </a:xfrm>
            <a:custGeom>
              <a:avLst/>
              <a:gdLst>
                <a:gd name="connsiteX0" fmla="*/ -4090 w 3565563"/>
                <a:gd name="connsiteY0" fmla="*/ 3377245 h 3390869"/>
                <a:gd name="connsiteX1" fmla="*/ 417730 w 3565563"/>
                <a:gd name="connsiteY1" fmla="*/ 3390853 h 3390869"/>
                <a:gd name="connsiteX2" fmla="*/ 880373 w 3565563"/>
                <a:gd name="connsiteY2" fmla="*/ 3241174 h 3390869"/>
                <a:gd name="connsiteX3" fmla="*/ 1587945 w 3565563"/>
                <a:gd name="connsiteY3" fmla="*/ 2982638 h 3390869"/>
                <a:gd name="connsiteX4" fmla="*/ 2213875 w 3565563"/>
                <a:gd name="connsiteY4" fmla="*/ 2628852 h 3390869"/>
                <a:gd name="connsiteX5" fmla="*/ 2894231 w 3565563"/>
                <a:gd name="connsiteY5" fmla="*/ 1948495 h 3390869"/>
                <a:gd name="connsiteX6" fmla="*/ 3565931 w 3565563"/>
                <a:gd name="connsiteY6" fmla="*/ -3230 h 339086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65563" h="3390869">
                  <a:moveTo>
                    <a:pt x="-4090" y="3377245"/>
                  </a:moveTo>
                  <a:lnTo>
                    <a:pt x="417730" y="3390853"/>
                  </a:lnTo>
                  <a:lnTo>
                    <a:pt x="880373" y="3241174"/>
                  </a:lnTo>
                  <a:lnTo>
                    <a:pt x="1587945" y="2982638"/>
                  </a:lnTo>
                  <a:lnTo>
                    <a:pt x="2213875" y="2628852"/>
                  </a:lnTo>
                  <a:lnTo>
                    <a:pt x="2894231" y="1948495"/>
                  </a:lnTo>
                  <a:lnTo>
                    <a:pt x="3565931" y="-3230"/>
                  </a:lnTo>
                </a:path>
              </a:pathLst>
            </a:custGeom>
            <a:noFill/>
            <a:ln w="88900" cap="rnd">
              <a:solidFill>
                <a:srgbClr val="7b7b7b">
                  <a:alpha val="80000"/>
                </a:srgbClr>
              </a:solidFill>
              <a:headEnd w="med" len="med"/>
              <a:tailEnd type="triangle" w="lg" len="lg"/>
            </a:ln>
            <a:effectLst>
              <a:outerShdw dist="76200" dir="2700000" algn="ctr" rotWithShape="0">
                <a:schemeClr val="lt1"/>
              </a:outerShdw>
            </a:effectLst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>
                  <a:latin typeface="+mn-lt"/>
                  <a:ea typeface="+mn-ea"/>
                  <a:cs typeface="+mn-cs"/>
                </a:defRPr>
              </a:pPr>
              <a:endParaRPr lang="en-US" altLang="ko-KR">
                <a:ea typeface="함초롬돋움"/>
                <a:cs typeface="함초롬돋움"/>
              </a:endParaRPr>
            </a:p>
          </p:txBody>
        </p:sp>
      </p:grpSp>
      <p:sp>
        <p:nvSpPr>
          <p:cNvPr id="42" name=""/>
          <p:cNvSpPr txBox="1"/>
          <p:nvPr/>
        </p:nvSpPr>
        <p:spPr>
          <a:xfrm>
            <a:off x="772143" y="1316853"/>
            <a:ext cx="4808839" cy="774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7040" indent="-257040">
              <a:lnSpc>
                <a:spcPct val="125000"/>
              </a:lnSpc>
              <a:buClr>
                <a:srgbClr val="ff0000"/>
              </a:buClr>
              <a:buFont typeface="Wingdings"/>
              <a:buChar char="§"/>
              <a:defRPr/>
            </a:pPr>
            <a:r>
              <a:rPr lang="en-US" altLang="ko-KR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2020</a:t>
            </a:r>
            <a:r>
              <a:rPr lang="ko-KR" altLang="en-US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년 대비 </a:t>
            </a:r>
            <a:r>
              <a:rPr lang="en-US" altLang="ko-KR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15%</a:t>
            </a:r>
            <a:r>
              <a:rPr lang="ko-KR" altLang="en-US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의 성장세</a:t>
            </a:r>
            <a:endParaRPr lang="ko-KR" altLang="en-US" b="1">
              <a:solidFill>
                <a:srgbClr val="0d0d0d"/>
              </a:solidFill>
              <a:latin typeface="함초롬돋움"/>
              <a:ea typeface="함초롬돋움"/>
              <a:cs typeface="함초롬돋움"/>
            </a:endParaRPr>
          </a:p>
          <a:p>
            <a:pPr marL="257040" indent="-257040">
              <a:lnSpc>
                <a:spcPct val="125000"/>
              </a:lnSpc>
              <a:buClr>
                <a:srgbClr val="ff0000"/>
              </a:buClr>
              <a:buFont typeface="Wingdings"/>
              <a:buChar char="§"/>
              <a:defRPr/>
            </a:pPr>
            <a:r>
              <a:rPr lang="en-US" altLang="ko-KR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2030</a:t>
            </a:r>
            <a:r>
              <a:rPr lang="ko-KR" altLang="en-US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년 </a:t>
            </a:r>
            <a:r>
              <a:rPr lang="en-US" altLang="ko-KR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20%</a:t>
            </a:r>
            <a:r>
              <a:rPr lang="ko-KR" altLang="en-US" b="1">
                <a:solidFill>
                  <a:srgbClr val="0d0d0d"/>
                </a:solidFill>
                <a:latin typeface="함초롬돋움"/>
                <a:ea typeface="함초롬돋움"/>
                <a:cs typeface="함초롬돋움"/>
              </a:rPr>
              <a:t>의 성장세를 기록할것으로 보임</a:t>
            </a:r>
            <a:endParaRPr lang="ko-KR" altLang="en-US" b="1">
              <a:solidFill>
                <a:srgbClr val="0d0d0d"/>
              </a:solidFill>
              <a:latin typeface="함초롬돋움"/>
              <a:ea typeface="함초롬돋움"/>
              <a:cs typeface="함초롬돋움"/>
            </a:endParaRPr>
          </a:p>
        </p:txBody>
      </p:sp>
      <p:sp>
        <p:nvSpPr>
          <p:cNvPr id="43" name=""/>
          <p:cNvSpPr/>
          <p:nvPr/>
        </p:nvSpPr>
        <p:spPr>
          <a:xfrm>
            <a:off x="498023" y="308709"/>
            <a:ext cx="8188776" cy="707571"/>
          </a:xfrm>
          <a:prstGeom prst="rect">
            <a:avLst/>
          </a:prstGeom>
          <a:solidFill>
            <a:srgbClr val="f9e7b4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300" b="1">
                <a:solidFill>
                  <a:schemeClr val="tx1"/>
                </a:solidFill>
                <a:latin typeface="함초롬돋움"/>
                <a:cs typeface="함초롬돋움"/>
                <a:sym typeface="한컴돋움"/>
              </a:rPr>
              <a:t>AI</a:t>
            </a:r>
            <a:r>
              <a:rPr lang="ko-KR" altLang="en-US" sz="2300" b="1">
                <a:solidFill>
                  <a:schemeClr val="tx1"/>
                </a:solidFill>
                <a:latin typeface="함초롬돋움"/>
                <a:sym typeface="한컴돋움"/>
              </a:rPr>
              <a:t> 시대의 헬스 케어</a:t>
            </a:r>
            <a:endParaRPr lang="ko-KR" altLang="en-US" sz="2300" b="1">
              <a:solidFill>
                <a:schemeClr val="tx1"/>
              </a:solidFill>
              <a:latin typeface="함초롬돋움"/>
              <a:sym typeface="한컴돋움"/>
            </a:endParaRPr>
          </a:p>
          <a:p>
            <a:pPr algn="ctr">
              <a:defRPr/>
            </a:pPr>
            <a:r>
              <a:rPr lang="ko-KR" altLang="en-US" sz="2000">
                <a:solidFill>
                  <a:schemeClr val="tx1"/>
                </a:solidFill>
                <a:latin typeface="함초롬돋움"/>
                <a:sym typeface="한컴돋움"/>
              </a:rPr>
              <a:t>언제어디서나 개인 맞춤형 나만의 주치의</a:t>
            </a:r>
            <a:endParaRPr lang="ko-KR" altLang="en-US" sz="2000">
              <a:solidFill>
                <a:schemeClr val="tx1"/>
              </a:solidFill>
              <a:sym typeface="한컴돋움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36</ep:Words>
  <ep:PresentationFormat>화면 슬라이드 쇼(4:3)</ep:PresentationFormat>
  <ep:Paragraphs>4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한컴오피스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2020-04-27T04:15:52.637</dcterms:created>
  <dc:creator>user</dc:creator>
  <cp:lastModifiedBy>user</cp:lastModifiedBy>
  <dcterms:modified xsi:type="dcterms:W3CDTF">2020-04-27T04:18:10.727</dcterms:modified>
  <cp:revision>1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